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10680700"/>
  <p:notesSz cx="12192000" cy="10680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522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6" y="2125980"/>
            <a:ext cx="10368598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03701" y="1256233"/>
            <a:ext cx="4839970" cy="1392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917" y="1577340"/>
            <a:ext cx="1097851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algn="ctr">
              <a:lnSpc>
                <a:spcPts val="3460"/>
              </a:lnSpc>
              <a:spcBef>
                <a:spcPts val="535"/>
              </a:spcBef>
            </a:pPr>
            <a:r>
              <a:rPr dirty="0"/>
              <a:t>THE</a:t>
            </a:r>
            <a:r>
              <a:rPr spc="-125" dirty="0"/>
              <a:t> </a:t>
            </a:r>
            <a:r>
              <a:rPr spc="-120" dirty="0"/>
              <a:t>STATE</a:t>
            </a:r>
            <a:r>
              <a:rPr spc="-110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spc="-30" dirty="0"/>
              <a:t>INDUSTRY</a:t>
            </a:r>
            <a:r>
              <a:rPr spc="-130" dirty="0"/>
              <a:t> </a:t>
            </a:r>
            <a:r>
              <a:rPr spc="-50" dirty="0"/>
              <a:t>: </a:t>
            </a:r>
            <a:r>
              <a:rPr dirty="0"/>
              <a:t>A</a:t>
            </a:r>
            <a:r>
              <a:rPr spc="-50" dirty="0"/>
              <a:t> </a:t>
            </a:r>
            <a:r>
              <a:rPr dirty="0"/>
              <a:t>DEEP</a:t>
            </a:r>
            <a:r>
              <a:rPr spc="-120" dirty="0"/>
              <a:t> </a:t>
            </a:r>
            <a:r>
              <a:rPr dirty="0"/>
              <a:t>DIVE</a:t>
            </a:r>
            <a:r>
              <a:rPr spc="-140" dirty="0"/>
              <a:t> </a:t>
            </a:r>
            <a:r>
              <a:rPr spc="-40" dirty="0"/>
              <a:t>INTO</a:t>
            </a:r>
            <a:r>
              <a:rPr spc="-160" dirty="0"/>
              <a:t> </a:t>
            </a:r>
            <a:r>
              <a:rPr spc="-10" dirty="0"/>
              <a:t>VIDEO </a:t>
            </a:r>
            <a:r>
              <a:rPr dirty="0"/>
              <a:t>GAME</a:t>
            </a:r>
            <a:r>
              <a:rPr spc="-175" dirty="0"/>
              <a:t> </a:t>
            </a:r>
            <a:r>
              <a:rPr spc="-10" dirty="0"/>
              <a:t>SALES</a:t>
            </a:r>
            <a:r>
              <a:rPr spc="-160" dirty="0"/>
              <a:t> </a:t>
            </a:r>
            <a:r>
              <a:rPr spc="-10" dirty="0"/>
              <a:t>TRENDS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79772" y="2914354"/>
            <a:ext cx="3694429" cy="116395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9"/>
              </a:spcBef>
            </a:pPr>
            <a:r>
              <a:rPr sz="2800" spc="-30" dirty="0">
                <a:latin typeface="Calibri Light"/>
                <a:cs typeface="Calibri Light"/>
              </a:rPr>
              <a:t>LONG</a:t>
            </a:r>
            <a:r>
              <a:rPr sz="2800" spc="-130" dirty="0">
                <a:latin typeface="Calibri Light"/>
                <a:cs typeface="Calibri Light"/>
              </a:rPr>
              <a:t> </a:t>
            </a:r>
            <a:r>
              <a:rPr sz="2800" spc="-20" dirty="0">
                <a:latin typeface="Calibri Light"/>
                <a:cs typeface="Calibri Light"/>
              </a:rPr>
              <a:t>–TERM</a:t>
            </a:r>
            <a:r>
              <a:rPr sz="2800" spc="-13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INTERNSHIP</a:t>
            </a:r>
            <a:endParaRPr sz="2800">
              <a:latin typeface="Calibri Light"/>
              <a:cs typeface="Calibri Light"/>
            </a:endParaRPr>
          </a:p>
          <a:p>
            <a:pPr marR="48260" algn="ctr">
              <a:lnSpc>
                <a:spcPct val="100000"/>
              </a:lnSpc>
              <a:spcBef>
                <a:spcPts val="940"/>
              </a:spcBef>
            </a:pPr>
            <a:r>
              <a:rPr sz="3200" b="1" dirty="0">
                <a:latin typeface="Calibri"/>
                <a:cs typeface="Calibri"/>
              </a:rPr>
              <a:t>PROJECT</a:t>
            </a:r>
            <a:r>
              <a:rPr sz="3200" b="1" spc="-18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REPORT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932" y="1179575"/>
            <a:ext cx="1193292" cy="11978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7471" y="1379317"/>
            <a:ext cx="929542" cy="6612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650" y="0"/>
            <a:ext cx="7319300" cy="10579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0"/>
            <a:ext cx="7176775" cy="10579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12" y="106774"/>
            <a:ext cx="7178675" cy="99437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12" y="64793"/>
            <a:ext cx="7178675" cy="100235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750" y="0"/>
            <a:ext cx="7240448" cy="10579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" y="0"/>
            <a:ext cx="6681537" cy="10579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0"/>
            <a:ext cx="7176775" cy="105790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12" y="78787"/>
            <a:ext cx="7178675" cy="99969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" y="0"/>
            <a:ext cx="7145357" cy="105790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093B72-855F-E2CE-8447-4EC85545A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"/>
            <a:ext cx="7391400" cy="1036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3375" y="1220165"/>
            <a:ext cx="3282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sng" spc="-20" dirty="0">
                <a:uFill>
                  <a:solidFill>
                    <a:srgbClr val="000000"/>
                  </a:solidFill>
                </a:uFill>
              </a:rPr>
              <a:t>TEAM</a:t>
            </a:r>
            <a:r>
              <a:rPr sz="3600" u="sng" spc="-16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600" u="sng" spc="-40" dirty="0">
                <a:uFill>
                  <a:solidFill>
                    <a:srgbClr val="000000"/>
                  </a:solidFill>
                </a:uFill>
              </a:rPr>
              <a:t>MEMBERS</a:t>
            </a:r>
            <a:r>
              <a:rPr sz="3600" u="sng" spc="-14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3600" u="sng" spc="-50" dirty="0">
                <a:uFill>
                  <a:solidFill>
                    <a:srgbClr val="000000"/>
                  </a:solidFill>
                </a:uFill>
              </a:rPr>
              <a:t>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603375" y="1739062"/>
            <a:ext cx="4072254" cy="231330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20"/>
              </a:spcBef>
              <a:buAutoNum type="arabicPeriod"/>
              <a:tabLst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KALLURU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GOPICHANDH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469900" algn="l"/>
              </a:tabLst>
            </a:pPr>
            <a:r>
              <a:rPr sz="2400" spc="-20" dirty="0">
                <a:latin typeface="Calibri"/>
                <a:cs typeface="Calibri"/>
              </a:rPr>
              <a:t>KODURU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CHAITANYA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KUMAR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469900" algn="l"/>
              </a:tabLst>
            </a:pPr>
            <a:r>
              <a:rPr sz="2400" spc="-20" dirty="0">
                <a:latin typeface="Calibri"/>
                <a:cs typeface="Calibri"/>
              </a:rPr>
              <a:t>KANDIPALLI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NAGA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RAJU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469900" algn="l"/>
              </a:tabLst>
            </a:pPr>
            <a:r>
              <a:rPr sz="2400" spc="-20" dirty="0">
                <a:latin typeface="Calibri"/>
                <a:cs typeface="Calibri"/>
              </a:rPr>
              <a:t>KANDIPALLI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ANUSHA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469900" algn="l"/>
              </a:tabLst>
            </a:pPr>
            <a:r>
              <a:rPr sz="2400" spc="-20" dirty="0">
                <a:latin typeface="Calibri"/>
                <a:cs typeface="Calibri"/>
              </a:rPr>
              <a:t>KALLEPALLI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VAMSI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400" y="0"/>
            <a:ext cx="7009465" cy="10579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12" y="22813"/>
            <a:ext cx="7178675" cy="101033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" y="0"/>
            <a:ext cx="7291275" cy="10579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0"/>
            <a:ext cx="7109787" cy="10579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" y="0"/>
            <a:ext cx="7291275" cy="10579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12" y="85783"/>
            <a:ext cx="7178675" cy="9983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" y="0"/>
            <a:ext cx="7226709" cy="105790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0"/>
            <a:ext cx="6949773" cy="1057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12" y="15816"/>
            <a:ext cx="7178675" cy="101166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00" y="0"/>
            <a:ext cx="7136431" cy="105790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50" y="0"/>
            <a:ext cx="7399888" cy="105790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50" y="0"/>
            <a:ext cx="7395099" cy="1057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150" y="0"/>
            <a:ext cx="7190325" cy="105790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0"/>
            <a:ext cx="6949773" cy="1057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" y="0"/>
            <a:ext cx="7448127" cy="1057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35</Words>
  <Application>Microsoft Office PowerPoint</Application>
  <PresentationFormat>Custom</PresentationFormat>
  <Paragraphs>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Calibri</vt:lpstr>
      <vt:lpstr>Calibri Light</vt:lpstr>
      <vt:lpstr>Office Theme</vt:lpstr>
      <vt:lpstr>THE STATE OF THE INDUSTRY : A DEEP DIVE INTO VIDEO GAME SALES TRENDS</vt:lpstr>
      <vt:lpstr>TEAM MEMBERS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THE INDUSTRY : A DEEP DIVE INTO VIDEO GAME SALES TRENDS</dc:title>
  <cp:lastModifiedBy>Kali lolla</cp:lastModifiedBy>
  <cp:revision>1</cp:revision>
  <dcterms:created xsi:type="dcterms:W3CDTF">2024-05-02T15:07:13Z</dcterms:created>
  <dcterms:modified xsi:type="dcterms:W3CDTF">2024-05-03T02:59:02Z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MicrosoftÂ® PowerPointÂ® 2016</vt:lpwstr>
  </property>
  <property fmtid="{D5CDD505-2E9C-101B-9397-08002B2CF9AE}" pid="4" name="LastSaved">
    <vt:filetime>2024-05-02T00:00:00Z</vt:filetime>
  </property>
  <property fmtid="{D5CDD505-2E9C-101B-9397-08002B2CF9AE}" pid="5" name="Producer">
    <vt:lpwstr>Skia/PDF m100</vt:lpwstr>
  </property>
</Properties>
</file>